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6858000" cy="1170146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6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890" y="84"/>
      </p:cViewPr>
      <p:guideLst>
        <p:guide orient="horz" pos="368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635375"/>
            <a:ext cx="5829300" cy="25082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6630988"/>
            <a:ext cx="4800600" cy="2990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15C58-198A-40E3-B6FE-0C9F69AE66F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240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3026C-610F-47EE-BA1E-967176FC603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89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469900"/>
            <a:ext cx="1543050" cy="9982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469900"/>
            <a:ext cx="4476750" cy="9982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52795-1474-468D-A8EB-3E7A5B18641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43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4E496-2AD4-4A72-AED7-2BFDBF73616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200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7519988"/>
            <a:ext cx="5829300" cy="2324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959350"/>
            <a:ext cx="5829300" cy="2560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06897-868A-4B43-836A-0157F7F90FD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429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730500"/>
            <a:ext cx="3009900" cy="772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730500"/>
            <a:ext cx="3009900" cy="772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D26BE-C59B-4236-86CC-ABEFC189211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804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468313"/>
            <a:ext cx="6172200" cy="1951037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619375"/>
            <a:ext cx="3030538" cy="1092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711575"/>
            <a:ext cx="3030538" cy="6740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619375"/>
            <a:ext cx="3030537" cy="1092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3711575"/>
            <a:ext cx="3030537" cy="6740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63207-D358-4233-AD21-0102B1F75AE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200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A33A0-BF94-4CF2-84CF-DF2B511804C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807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053DA-4BBA-4E0A-9DC0-5044F0FBA58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329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465138"/>
            <a:ext cx="2255838" cy="19827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465138"/>
            <a:ext cx="3833812" cy="99869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447925"/>
            <a:ext cx="2255838" cy="8004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B936E-9CBB-4D49-A3F6-061EEC74A4B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4860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8191500"/>
            <a:ext cx="4114800" cy="966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1046163"/>
            <a:ext cx="4114800" cy="7019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9158288"/>
            <a:ext cx="4114800" cy="137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5EAF4-DC6A-440F-AEA1-F7644BA9036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112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69900"/>
            <a:ext cx="617220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730500"/>
            <a:ext cx="6172200" cy="772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10655300"/>
            <a:ext cx="1600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10655300"/>
            <a:ext cx="21717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10655300"/>
            <a:ext cx="1600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E93E3F-B3CD-42B4-AA33-CADF7F8FDF0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>
            <a:spLocks/>
          </p:cNvSpPr>
          <p:nvPr/>
        </p:nvSpPr>
        <p:spPr bwMode="auto">
          <a:xfrm>
            <a:off x="0" y="11395075"/>
            <a:ext cx="6858000" cy="3063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84913" tIns="55708" rIns="1109666" bIns="55708" anchor="ctr"/>
          <a:lstStyle/>
          <a:p>
            <a:pPr algn="r" defTabSz="1112838" latinLnBrk="0"/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extBox 5"/>
          <p:cNvSpPr>
            <a:spLocks/>
          </p:cNvSpPr>
          <p:nvPr/>
        </p:nvSpPr>
        <p:spPr bwMode="auto">
          <a:xfrm>
            <a:off x="0" y="0"/>
            <a:ext cx="6858000" cy="1889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84913" tIns="55708" rIns="1109666" bIns="55708" anchor="ctr"/>
          <a:lstStyle/>
          <a:p>
            <a:pPr algn="r" defTabSz="1112838" latinLnBrk="0"/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60" name="TextBox 4"/>
          <p:cNvSpPr txBox="1">
            <a:spLocks noChangeArrowheads="1"/>
          </p:cNvSpPr>
          <p:nvPr/>
        </p:nvSpPr>
        <p:spPr bwMode="auto">
          <a:xfrm>
            <a:off x="188913" y="0"/>
            <a:ext cx="12954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latinLnBrk="0"/>
            <a:r>
              <a:rPr kumimoji="0" lang="sl-SI" altLang="ko-KR" sz="6000" b="1">
                <a:solidFill>
                  <a:schemeClr val="bg1"/>
                </a:solidFill>
                <a:latin typeface="Calibri" pitchFamily="34" charset="0"/>
                <a:ea typeface="맑은 고딕" pitchFamily="50" charset="-127"/>
              </a:rPr>
              <a:t>99</a:t>
            </a:r>
          </a:p>
        </p:txBody>
      </p:sp>
      <p:sp>
        <p:nvSpPr>
          <p:cNvPr id="2061" name="TextBox 9"/>
          <p:cNvSpPr txBox="1">
            <a:spLocks noChangeArrowheads="1"/>
          </p:cNvSpPr>
          <p:nvPr/>
        </p:nvSpPr>
        <p:spPr bwMode="auto">
          <a:xfrm>
            <a:off x="0" y="158750"/>
            <a:ext cx="68580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latinLnBrk="0"/>
            <a:r>
              <a:rPr kumimoji="0" lang="sl-SI" sz="2200" b="1">
                <a:solidFill>
                  <a:schemeClr val="bg1"/>
                </a:solidFill>
              </a:rPr>
              <a:t>Title of the Poster</a:t>
            </a:r>
            <a:r>
              <a:rPr kumimoji="0" lang="en-US" altLang="ko-KR" sz="2200">
                <a:solidFill>
                  <a:schemeClr val="bg1"/>
                </a:solidFill>
              </a:rPr>
              <a:t> </a:t>
            </a:r>
            <a:r>
              <a:rPr kumimoji="0" lang="en-US" altLang="ko-KR" sz="2200" b="1">
                <a:solidFill>
                  <a:schemeClr val="bg1"/>
                </a:solidFill>
              </a:rPr>
              <a:t>(</a:t>
            </a:r>
            <a:r>
              <a:rPr kumimoji="0" lang="ko-KR" altLang="en-US" sz="2200" b="1">
                <a:solidFill>
                  <a:schemeClr val="bg1"/>
                </a:solidFill>
              </a:rPr>
              <a:t>제목</a:t>
            </a:r>
            <a:r>
              <a:rPr kumimoji="0" lang="en-US" altLang="ko-KR" sz="2200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62" name="TextBox 9"/>
          <p:cNvSpPr txBox="1">
            <a:spLocks noChangeArrowheads="1"/>
          </p:cNvSpPr>
          <p:nvPr/>
        </p:nvSpPr>
        <p:spPr bwMode="auto">
          <a:xfrm>
            <a:off x="26988" y="749300"/>
            <a:ext cx="68580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latinLnBrk="0"/>
            <a:r>
              <a:rPr kumimoji="0" lang="sl-SI" b="1">
                <a:solidFill>
                  <a:schemeClr val="bg1"/>
                </a:solidFill>
              </a:rPr>
              <a:t>Names of the respected Authors</a:t>
            </a:r>
            <a:r>
              <a:rPr kumimoji="0" lang="en-US" altLang="ko-KR"/>
              <a:t> </a:t>
            </a:r>
            <a:r>
              <a:rPr kumimoji="0" lang="en-US" altLang="ko-KR" b="1">
                <a:solidFill>
                  <a:schemeClr val="bg1"/>
                </a:solidFill>
              </a:rPr>
              <a:t>(</a:t>
            </a:r>
            <a:r>
              <a:rPr kumimoji="0" lang="ko-KR" altLang="en-US" b="1">
                <a:solidFill>
                  <a:schemeClr val="bg1"/>
                </a:solidFill>
              </a:rPr>
              <a:t>저자</a:t>
            </a:r>
            <a:r>
              <a:rPr kumimoji="0" lang="en-US" altLang="ko-KR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63" name="TextBox 9"/>
          <p:cNvSpPr txBox="1">
            <a:spLocks noChangeArrowheads="1"/>
          </p:cNvSpPr>
          <p:nvPr/>
        </p:nvSpPr>
        <p:spPr bwMode="auto">
          <a:xfrm>
            <a:off x="26988" y="1211263"/>
            <a:ext cx="68580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latinLnBrk="0"/>
            <a:r>
              <a:rPr kumimoji="0" lang="sl-SI" b="1">
                <a:solidFill>
                  <a:schemeClr val="bg1"/>
                </a:solidFill>
              </a:rPr>
              <a:t>Institutions</a:t>
            </a:r>
            <a:r>
              <a:rPr kumimoji="0" lang="en-US" altLang="ko-KR">
                <a:solidFill>
                  <a:schemeClr val="bg1"/>
                </a:solidFill>
              </a:rPr>
              <a:t> </a:t>
            </a:r>
            <a:r>
              <a:rPr kumimoji="0" lang="en-US" altLang="ko-KR" b="1">
                <a:solidFill>
                  <a:schemeClr val="bg1"/>
                </a:solidFill>
              </a:rPr>
              <a:t>(</a:t>
            </a:r>
            <a:r>
              <a:rPr kumimoji="0" lang="ko-KR" altLang="en-US" b="1">
                <a:solidFill>
                  <a:schemeClr val="bg1"/>
                </a:solidFill>
              </a:rPr>
              <a:t>소속</a:t>
            </a:r>
            <a:r>
              <a:rPr kumimoji="0" lang="en-US" altLang="ko-KR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64" name="TextBox 21"/>
          <p:cNvSpPr>
            <a:spLocks noChangeArrowheads="1"/>
          </p:cNvSpPr>
          <p:nvPr/>
        </p:nvSpPr>
        <p:spPr bwMode="auto">
          <a:xfrm>
            <a:off x="420688" y="2366963"/>
            <a:ext cx="4088432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6177" tIns="38088" rIns="76177" bIns="38088">
            <a:spAutoFit/>
          </a:bodyPr>
          <a:lstStyle/>
          <a:p>
            <a:pPr algn="ctr" latinLnBrk="0"/>
            <a:r>
              <a:rPr kumimoji="0" lang="en-US" altLang="ko-KR" b="1" dirty="0">
                <a:solidFill>
                  <a:schemeClr val="bg1"/>
                </a:solidFill>
              </a:rPr>
              <a:t>Introduction and Background</a:t>
            </a:r>
          </a:p>
        </p:txBody>
      </p:sp>
      <p:sp>
        <p:nvSpPr>
          <p:cNvPr id="2067" name="TextBox 21"/>
          <p:cNvSpPr>
            <a:spLocks noChangeArrowheads="1"/>
          </p:cNvSpPr>
          <p:nvPr/>
        </p:nvSpPr>
        <p:spPr bwMode="auto">
          <a:xfrm>
            <a:off x="404813" y="6837363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latinLnBrk="0"/>
            <a:r>
              <a:rPr kumimoji="0" lang="en-US" altLang="ko-KR" b="1" dirty="0">
                <a:solidFill>
                  <a:schemeClr val="bg1"/>
                </a:solidFill>
              </a:rPr>
              <a:t>Objectives / Aim</a:t>
            </a:r>
          </a:p>
        </p:txBody>
      </p:sp>
      <p:sp>
        <p:nvSpPr>
          <p:cNvPr id="2070" name="TextBox 25"/>
          <p:cNvSpPr txBox="1">
            <a:spLocks noChangeArrowheads="1"/>
          </p:cNvSpPr>
          <p:nvPr/>
        </p:nvSpPr>
        <p:spPr bwMode="auto">
          <a:xfrm>
            <a:off x="333375" y="3186113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2072" name="TextBox 25"/>
          <p:cNvSpPr txBox="1">
            <a:spLocks noChangeArrowheads="1"/>
          </p:cNvSpPr>
          <p:nvPr/>
        </p:nvSpPr>
        <p:spPr bwMode="auto">
          <a:xfrm>
            <a:off x="333375" y="7794625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9213A5A-3C3A-48E1-A3FD-9FFF73D68F3D}"/>
              </a:ext>
            </a:extLst>
          </p:cNvPr>
          <p:cNvSpPr/>
          <p:nvPr/>
        </p:nvSpPr>
        <p:spPr>
          <a:xfrm>
            <a:off x="309201" y="1355725"/>
            <a:ext cx="3088134" cy="629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본 </a:t>
            </a:r>
            <a:r>
              <a:rPr lang="ko-KR" altLang="en-US" dirty="0" err="1">
                <a:solidFill>
                  <a:srgbClr val="FF0000"/>
                </a:solidFill>
              </a:rPr>
              <a:t>템플레이트는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“</a:t>
            </a:r>
            <a:r>
              <a:rPr lang="ko-KR" altLang="en-US" dirty="0">
                <a:solidFill>
                  <a:srgbClr val="FF0000"/>
                </a:solidFill>
              </a:rPr>
              <a:t>임상제안</a:t>
            </a:r>
            <a:r>
              <a:rPr lang="en-US" altLang="ko-KR" dirty="0">
                <a:solidFill>
                  <a:srgbClr val="FF0000"/>
                </a:solidFill>
              </a:rPr>
              <a:t>”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 err="1">
                <a:solidFill>
                  <a:srgbClr val="FF0000"/>
                </a:solidFill>
              </a:rPr>
              <a:t>템플레이트입니다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3E070FB-E096-4252-9B9B-5BD87686B7A3}"/>
              </a:ext>
            </a:extLst>
          </p:cNvPr>
          <p:cNvSpPr/>
          <p:nvPr/>
        </p:nvSpPr>
        <p:spPr>
          <a:xfrm>
            <a:off x="3573314" y="2135126"/>
            <a:ext cx="3024336" cy="7079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err="1">
                <a:solidFill>
                  <a:srgbClr val="002060"/>
                </a:solidFill>
              </a:rPr>
              <a:t>안내드립니다</a:t>
            </a:r>
            <a:r>
              <a:rPr lang="en-US" altLang="ko-KR" sz="2000" b="1" dirty="0">
                <a:solidFill>
                  <a:srgbClr val="002060"/>
                </a:solidFill>
              </a:rPr>
              <a:t>.</a:t>
            </a:r>
          </a:p>
          <a:p>
            <a:pPr algn="ctr"/>
            <a:endParaRPr lang="en-US" altLang="ko-KR" sz="2000" b="1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dirty="0">
                <a:solidFill>
                  <a:srgbClr val="002060"/>
                </a:solidFill>
              </a:rPr>
              <a:t>1. </a:t>
            </a:r>
            <a:r>
              <a:rPr lang="ko-KR" altLang="en-US" sz="2000" b="1" dirty="0">
                <a:solidFill>
                  <a:srgbClr val="002060"/>
                </a:solidFill>
              </a:rPr>
              <a:t>포스터 배경 등 디자인을 변경하지 말아주세요</a:t>
            </a:r>
            <a:r>
              <a:rPr lang="en-US" altLang="ko-KR" sz="2000" b="1" dirty="0">
                <a:solidFill>
                  <a:srgbClr val="002060"/>
                </a:solidFill>
              </a:rPr>
              <a:t>. </a:t>
            </a:r>
          </a:p>
          <a:p>
            <a:pPr algn="ctr"/>
            <a:endParaRPr lang="en-US" altLang="ko-KR" sz="2000" b="1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dirty="0">
                <a:solidFill>
                  <a:srgbClr val="002060"/>
                </a:solidFill>
              </a:rPr>
              <a:t>2. </a:t>
            </a:r>
            <a:r>
              <a:rPr lang="ko-KR" altLang="en-US" sz="2000" b="1" dirty="0">
                <a:solidFill>
                  <a:srgbClr val="002060"/>
                </a:solidFill>
              </a:rPr>
              <a:t>좌측 포스터 번호는 초록 </a:t>
            </a:r>
            <a:r>
              <a:rPr lang="ko-KR" altLang="en-US" sz="2000" b="1" dirty="0" err="1">
                <a:solidFill>
                  <a:srgbClr val="002060"/>
                </a:solidFill>
              </a:rPr>
              <a:t>채택시</a:t>
            </a:r>
            <a:r>
              <a:rPr lang="ko-KR" altLang="en-US" sz="2000" b="1" dirty="0">
                <a:solidFill>
                  <a:srgbClr val="002060"/>
                </a:solidFill>
              </a:rPr>
              <a:t> </a:t>
            </a:r>
            <a:r>
              <a:rPr lang="ko-KR" altLang="en-US" sz="2000" b="1">
                <a:solidFill>
                  <a:srgbClr val="002060"/>
                </a:solidFill>
              </a:rPr>
              <a:t>안내된 초록 </a:t>
            </a:r>
            <a:r>
              <a:rPr lang="ko-KR" altLang="en-US" sz="2000" b="1" dirty="0">
                <a:solidFill>
                  <a:srgbClr val="002060"/>
                </a:solidFill>
              </a:rPr>
              <a:t>번호입니다</a:t>
            </a:r>
            <a:r>
              <a:rPr lang="en-US" altLang="ko-KR" sz="2000" b="1" dirty="0">
                <a:solidFill>
                  <a:srgbClr val="002060"/>
                </a:solidFill>
              </a:rPr>
              <a:t>. (P-00) </a:t>
            </a:r>
            <a:r>
              <a:rPr lang="ko-KR" altLang="en-US" sz="2000" b="1" u="sng" dirty="0">
                <a:solidFill>
                  <a:srgbClr val="002060"/>
                </a:solidFill>
              </a:rPr>
              <a:t>접수번호가 아닙니다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 </a:t>
            </a:r>
          </a:p>
          <a:p>
            <a:pPr algn="ctr"/>
            <a:endParaRPr lang="en-US" altLang="ko-KR" sz="2000" b="1" u="sng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u="sng" dirty="0">
                <a:solidFill>
                  <a:srgbClr val="002060"/>
                </a:solidFill>
              </a:rPr>
              <a:t>3. </a:t>
            </a:r>
            <a:r>
              <a:rPr lang="ko-KR" altLang="en-US" sz="2000" b="1" u="sng" dirty="0">
                <a:solidFill>
                  <a:srgbClr val="002060"/>
                </a:solidFill>
              </a:rPr>
              <a:t>포스터 내용이 </a:t>
            </a:r>
            <a:r>
              <a:rPr lang="en-US" altLang="ko-KR" sz="2000" b="1" u="sng" dirty="0">
                <a:solidFill>
                  <a:srgbClr val="002060"/>
                </a:solidFill>
              </a:rPr>
              <a:t>4</a:t>
            </a:r>
            <a:r>
              <a:rPr lang="ko-KR" altLang="en-US" sz="2000" b="1" u="sng" dirty="0">
                <a:solidFill>
                  <a:srgbClr val="002060"/>
                </a:solidFill>
              </a:rPr>
              <a:t>페이지 넘지 않도록 해주시기 바랍니다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</a:t>
            </a:r>
          </a:p>
          <a:p>
            <a:pPr algn="ctr"/>
            <a:endParaRPr lang="en-US" altLang="ko-KR" sz="2000" b="1" u="sng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u="sng" dirty="0">
                <a:solidFill>
                  <a:srgbClr val="002060"/>
                </a:solidFill>
              </a:rPr>
              <a:t>4. </a:t>
            </a:r>
            <a:r>
              <a:rPr lang="ko-KR" altLang="en-US" sz="2000" b="1" u="sng" dirty="0">
                <a:solidFill>
                  <a:srgbClr val="002060"/>
                </a:solidFill>
              </a:rPr>
              <a:t>제공되는 </a:t>
            </a:r>
            <a:r>
              <a:rPr lang="ko-KR" altLang="en-US" sz="2000" b="1" u="sng" dirty="0" err="1">
                <a:solidFill>
                  <a:srgbClr val="002060"/>
                </a:solidFill>
              </a:rPr>
              <a:t>템플레이트</a:t>
            </a:r>
            <a:r>
              <a:rPr lang="ko-KR" altLang="en-US" sz="2000" b="1" u="sng" dirty="0">
                <a:solidFill>
                  <a:srgbClr val="002060"/>
                </a:solidFill>
              </a:rPr>
              <a:t> 파일이 총 </a:t>
            </a:r>
            <a:r>
              <a:rPr lang="en-US" altLang="ko-KR" sz="2000" b="1" u="sng" dirty="0">
                <a:solidFill>
                  <a:srgbClr val="002060"/>
                </a:solidFill>
              </a:rPr>
              <a:t>3</a:t>
            </a:r>
            <a:r>
              <a:rPr lang="ko-KR" altLang="en-US" sz="2000" b="1" u="sng" dirty="0">
                <a:solidFill>
                  <a:srgbClr val="002060"/>
                </a:solidFill>
              </a:rPr>
              <a:t>종류입니다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(</a:t>
            </a:r>
            <a:r>
              <a:rPr lang="ko-KR" altLang="en-US" sz="2000" b="1" u="sng" dirty="0">
                <a:solidFill>
                  <a:srgbClr val="002060"/>
                </a:solidFill>
              </a:rPr>
              <a:t>증례보고</a:t>
            </a:r>
            <a:r>
              <a:rPr lang="en-US" altLang="ko-KR" sz="2000" b="1" u="sng" dirty="0">
                <a:solidFill>
                  <a:srgbClr val="002060"/>
                </a:solidFill>
              </a:rPr>
              <a:t>, </a:t>
            </a:r>
            <a:r>
              <a:rPr lang="ko-KR" altLang="en-US" sz="2000" b="1" u="sng" dirty="0">
                <a:solidFill>
                  <a:srgbClr val="002060"/>
                </a:solidFill>
              </a:rPr>
              <a:t>임상제안</a:t>
            </a:r>
            <a:r>
              <a:rPr lang="en-US" altLang="ko-KR" sz="2000" b="1" u="sng" dirty="0">
                <a:solidFill>
                  <a:srgbClr val="002060"/>
                </a:solidFill>
              </a:rPr>
              <a:t>, </a:t>
            </a:r>
            <a:r>
              <a:rPr lang="ko-KR" altLang="en-US" sz="2000" b="1" u="sng" dirty="0">
                <a:solidFill>
                  <a:srgbClr val="002060"/>
                </a:solidFill>
              </a:rPr>
              <a:t>연구논문</a:t>
            </a:r>
            <a:r>
              <a:rPr lang="en-US" altLang="ko-KR" sz="2000" b="1" u="sng" dirty="0">
                <a:solidFill>
                  <a:srgbClr val="002060"/>
                </a:solidFill>
              </a:rPr>
              <a:t>) </a:t>
            </a:r>
            <a:r>
              <a:rPr lang="ko-KR" altLang="en-US" sz="2000" b="1" u="sng" dirty="0">
                <a:solidFill>
                  <a:srgbClr val="002060"/>
                </a:solidFill>
              </a:rPr>
              <a:t>선생님의 주제와 맞는 </a:t>
            </a:r>
            <a:r>
              <a:rPr lang="ko-KR" altLang="en-US" sz="2000" b="1" u="sng" dirty="0" err="1">
                <a:solidFill>
                  <a:srgbClr val="002060"/>
                </a:solidFill>
              </a:rPr>
              <a:t>템플레이트인지</a:t>
            </a:r>
            <a:r>
              <a:rPr lang="ko-KR" altLang="en-US" sz="2000" b="1" u="sng" dirty="0">
                <a:solidFill>
                  <a:srgbClr val="002060"/>
                </a:solidFill>
              </a:rPr>
              <a:t> </a:t>
            </a:r>
            <a:r>
              <a:rPr lang="ko-KR" altLang="en-US" sz="2000" b="1" u="sng" dirty="0" err="1">
                <a:solidFill>
                  <a:srgbClr val="002060"/>
                </a:solidFill>
              </a:rPr>
              <a:t>확인부탁드립니다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</a:t>
            </a:r>
          </a:p>
          <a:p>
            <a:pPr algn="ctr"/>
            <a:endParaRPr lang="en-US" altLang="ko-KR" sz="2000" b="1" u="sng" dirty="0">
              <a:solidFill>
                <a:srgbClr val="002060"/>
              </a:solidFill>
            </a:endParaRPr>
          </a:p>
          <a:p>
            <a:pPr algn="ctr"/>
            <a:r>
              <a:rPr lang="ko-KR" altLang="en-US" sz="2000" b="1" u="sng" dirty="0">
                <a:solidFill>
                  <a:srgbClr val="002060"/>
                </a:solidFill>
              </a:rPr>
              <a:t>감사합니다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!</a:t>
            </a:r>
          </a:p>
          <a:p>
            <a:pPr algn="ctr"/>
            <a:endParaRPr lang="ko-KR" altLang="en-US" sz="2000" b="1" u="sng" dirty="0">
              <a:solidFill>
                <a:srgbClr val="002060"/>
              </a:solidFill>
            </a:endParaRP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EE94D49B-3A63-4C17-B37B-D1E259365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>
            <a:spLocks/>
          </p:cNvSpPr>
          <p:nvPr/>
        </p:nvSpPr>
        <p:spPr bwMode="auto">
          <a:xfrm>
            <a:off x="0" y="11395075"/>
            <a:ext cx="6858000" cy="3063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84913" tIns="55708" rIns="1109666" bIns="55708" anchor="ctr"/>
          <a:lstStyle/>
          <a:p>
            <a:pPr algn="r" defTabSz="1112838" latinLnBrk="0"/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80" name="TextBox 21"/>
          <p:cNvSpPr>
            <a:spLocks noChangeArrowheads="1"/>
          </p:cNvSpPr>
          <p:nvPr/>
        </p:nvSpPr>
        <p:spPr bwMode="auto">
          <a:xfrm>
            <a:off x="420688" y="666750"/>
            <a:ext cx="2566987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defTabSz="1109663" latinLnBrk="0"/>
            <a:r>
              <a:rPr kumimoji="0" lang="en-US" altLang="ko-KR" b="1">
                <a:solidFill>
                  <a:schemeClr val="bg1"/>
                </a:solidFill>
              </a:rPr>
              <a:t>Materials &amp; Methods</a:t>
            </a:r>
          </a:p>
        </p:txBody>
      </p:sp>
      <p:sp>
        <p:nvSpPr>
          <p:cNvPr id="3082" name="TextBox 21"/>
          <p:cNvSpPr>
            <a:spLocks noChangeArrowheads="1"/>
          </p:cNvSpPr>
          <p:nvPr/>
        </p:nvSpPr>
        <p:spPr bwMode="auto">
          <a:xfrm>
            <a:off x="404813" y="6332538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latinLnBrk="0"/>
            <a:r>
              <a:rPr kumimoji="0" lang="en-US" altLang="ko-KR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085" name="TextBox 25"/>
          <p:cNvSpPr txBox="1">
            <a:spLocks noChangeArrowheads="1"/>
          </p:cNvSpPr>
          <p:nvPr/>
        </p:nvSpPr>
        <p:spPr bwMode="auto">
          <a:xfrm>
            <a:off x="333375" y="14859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3087" name="TextBox 25"/>
          <p:cNvSpPr txBox="1">
            <a:spLocks noChangeArrowheads="1"/>
          </p:cNvSpPr>
          <p:nvPr/>
        </p:nvSpPr>
        <p:spPr bwMode="auto">
          <a:xfrm>
            <a:off x="333375" y="72898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908ABB14-C59D-421D-A561-00CCE94A2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>
            <a:spLocks/>
          </p:cNvSpPr>
          <p:nvPr/>
        </p:nvSpPr>
        <p:spPr bwMode="auto">
          <a:xfrm>
            <a:off x="0" y="11395075"/>
            <a:ext cx="6858000" cy="3063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84913" tIns="55708" rIns="1109666" bIns="55708" anchor="ctr"/>
          <a:lstStyle/>
          <a:p>
            <a:pPr algn="r" defTabSz="1112838" latinLnBrk="0"/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7" name="TextBox 21"/>
          <p:cNvSpPr>
            <a:spLocks noChangeArrowheads="1"/>
          </p:cNvSpPr>
          <p:nvPr/>
        </p:nvSpPr>
        <p:spPr bwMode="auto">
          <a:xfrm>
            <a:off x="420688" y="666750"/>
            <a:ext cx="2566987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defTabSz="1109663" latinLnBrk="0"/>
            <a:r>
              <a:rPr kumimoji="0" lang="en-US" altLang="ko-KR" b="1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6149" name="TextBox 21"/>
          <p:cNvSpPr>
            <a:spLocks noChangeArrowheads="1"/>
          </p:cNvSpPr>
          <p:nvPr/>
        </p:nvSpPr>
        <p:spPr bwMode="auto">
          <a:xfrm>
            <a:off x="404813" y="6332538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latinLnBrk="0"/>
            <a:r>
              <a:rPr kumimoji="0" lang="en-US" altLang="ko-KR" b="1" dirty="0">
                <a:solidFill>
                  <a:schemeClr val="bg1"/>
                </a:solidFill>
              </a:rPr>
              <a:t>Clinical application</a:t>
            </a:r>
          </a:p>
        </p:txBody>
      </p:sp>
      <p:sp>
        <p:nvSpPr>
          <p:cNvPr id="6152" name="TextBox 25"/>
          <p:cNvSpPr txBox="1">
            <a:spLocks noChangeArrowheads="1"/>
          </p:cNvSpPr>
          <p:nvPr/>
        </p:nvSpPr>
        <p:spPr bwMode="auto">
          <a:xfrm>
            <a:off x="333375" y="14859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6154" name="TextBox 25"/>
          <p:cNvSpPr txBox="1">
            <a:spLocks noChangeArrowheads="1"/>
          </p:cNvSpPr>
          <p:nvPr/>
        </p:nvSpPr>
        <p:spPr bwMode="auto">
          <a:xfrm>
            <a:off x="333375" y="72898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9D985A8-D1C5-4FCE-A50B-E66655FAA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>
            <a:spLocks/>
          </p:cNvSpPr>
          <p:nvPr/>
        </p:nvSpPr>
        <p:spPr bwMode="auto">
          <a:xfrm>
            <a:off x="0" y="11395075"/>
            <a:ext cx="6858000" cy="3063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84913" tIns="55708" rIns="1109666" bIns="55708" anchor="ctr"/>
          <a:lstStyle/>
          <a:p>
            <a:pPr algn="r" defTabSz="1112838" latinLnBrk="0"/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3" name="TextBox 21"/>
          <p:cNvSpPr>
            <a:spLocks noChangeArrowheads="1"/>
          </p:cNvSpPr>
          <p:nvPr/>
        </p:nvSpPr>
        <p:spPr bwMode="auto">
          <a:xfrm>
            <a:off x="420688" y="666750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latinLnBrk="0"/>
            <a:r>
              <a:rPr kumimoji="0" lang="en-US" altLang="ko-KR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5125" name="TextBox 21"/>
          <p:cNvSpPr>
            <a:spLocks noChangeArrowheads="1"/>
          </p:cNvSpPr>
          <p:nvPr/>
        </p:nvSpPr>
        <p:spPr bwMode="auto">
          <a:xfrm>
            <a:off x="404813" y="6332538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/>
          <a:p>
            <a:pPr algn="ctr" latinLnBrk="0"/>
            <a:r>
              <a:rPr kumimoji="0" lang="en-US" altLang="ko-KR" b="1" dirty="0">
                <a:solidFill>
                  <a:schemeClr val="bg1"/>
                </a:solidFill>
              </a:rPr>
              <a:t>Reference</a:t>
            </a:r>
          </a:p>
        </p:txBody>
      </p:sp>
      <p:sp>
        <p:nvSpPr>
          <p:cNvPr id="5128" name="TextBox 25"/>
          <p:cNvSpPr txBox="1">
            <a:spLocks noChangeArrowheads="1"/>
          </p:cNvSpPr>
          <p:nvPr/>
        </p:nvSpPr>
        <p:spPr bwMode="auto">
          <a:xfrm>
            <a:off x="333375" y="14859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5130" name="TextBox 25"/>
          <p:cNvSpPr txBox="1">
            <a:spLocks noChangeArrowheads="1"/>
          </p:cNvSpPr>
          <p:nvPr/>
        </p:nvSpPr>
        <p:spPr bwMode="auto">
          <a:xfrm>
            <a:off x="333375" y="72898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spcBef>
                <a:spcPct val="50000"/>
              </a:spcBef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latinLnBrk="0">
              <a:spcBef>
                <a:spcPct val="50000"/>
              </a:spcBef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C7D6021-5D04-4617-ADD4-5EFBB4518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529</Words>
  <Application>Microsoft Office PowerPoint</Application>
  <PresentationFormat>사용자 지정</PresentationFormat>
  <Paragraphs>52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Calibri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orthodontia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Dr. Kim, Young-Suck</dc:creator>
  <cp:lastModifiedBy>user</cp:lastModifiedBy>
  <cp:revision>21</cp:revision>
  <dcterms:created xsi:type="dcterms:W3CDTF">2011-09-04T06:11:59Z</dcterms:created>
  <dcterms:modified xsi:type="dcterms:W3CDTF">2022-04-15T13:01:17Z</dcterms:modified>
</cp:coreProperties>
</file>