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6858000" cy="1170146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63" d="100"/>
          <a:sy n="63" d="100"/>
        </p:scale>
        <p:origin x="1656" y="102"/>
      </p:cViewPr>
      <p:guideLst>
        <p:guide orient="horz" pos="368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635375"/>
            <a:ext cx="5829300" cy="25082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6630988"/>
            <a:ext cx="4800600" cy="2990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8C609-826E-4928-9EF9-115CAB4ECE8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54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D7E50-581C-4214-AD79-8CECC2A833F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97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469900"/>
            <a:ext cx="1543050" cy="9982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469900"/>
            <a:ext cx="4476750" cy="9982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6D125-DEDF-4462-B0E6-6C7040C514D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248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F9409-568B-4770-ACF0-67451E08C1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092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7519988"/>
            <a:ext cx="5829300" cy="2324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959350"/>
            <a:ext cx="5829300" cy="2560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5987C-6A1C-4146-912F-1B012FA88F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72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B2FF-CE04-41F9-8D04-2E33735D6C8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383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8313"/>
            <a:ext cx="6172200" cy="195103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619375"/>
            <a:ext cx="3030538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711575"/>
            <a:ext cx="3030538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619375"/>
            <a:ext cx="3030537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711575"/>
            <a:ext cx="3030537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16E00-24A6-4A6D-8626-D8C029465B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974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2CB83-CDE4-4D16-8D27-D2DBFECC5C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105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A2D5A-BB11-40D5-B9A8-66F661CFE66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516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5138"/>
            <a:ext cx="2255838" cy="1982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465138"/>
            <a:ext cx="3833812" cy="9986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447925"/>
            <a:ext cx="2255838" cy="8004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27A94-37B6-4A1F-AE17-E4D0AABF720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52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8191500"/>
            <a:ext cx="4114800" cy="966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1046163"/>
            <a:ext cx="4114800" cy="7019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9158288"/>
            <a:ext cx="4114800" cy="137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67861-EE10-41A4-A5C3-5D44CE569F2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00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69900"/>
            <a:ext cx="61722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730500"/>
            <a:ext cx="6172200" cy="772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10655300"/>
            <a:ext cx="21717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2F204D-6F27-4190-B160-B5C508B356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5"/>
          <p:cNvSpPr>
            <a:spLocks/>
          </p:cNvSpPr>
          <p:nvPr/>
        </p:nvSpPr>
        <p:spPr bwMode="auto">
          <a:xfrm>
            <a:off x="0" y="0"/>
            <a:ext cx="6858000" cy="1889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0" name="TextBox 4"/>
          <p:cNvSpPr txBox="1">
            <a:spLocks noChangeArrowheads="1"/>
          </p:cNvSpPr>
          <p:nvPr/>
        </p:nvSpPr>
        <p:spPr bwMode="auto">
          <a:xfrm>
            <a:off x="188913" y="0"/>
            <a:ext cx="1295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latinLnBrk="0"/>
            <a:r>
              <a:rPr kumimoji="0" lang="sl-SI" altLang="ko-KR" sz="6000" b="1">
                <a:solidFill>
                  <a:schemeClr val="bg1"/>
                </a:solidFill>
                <a:latin typeface="Calibri" pitchFamily="34" charset="0"/>
                <a:ea typeface="맑은 고딕" pitchFamily="50" charset="-127"/>
              </a:rPr>
              <a:t>99</a:t>
            </a:r>
          </a:p>
        </p:txBody>
      </p:sp>
      <p:sp>
        <p:nvSpPr>
          <p:cNvPr id="2061" name="TextBox 9"/>
          <p:cNvSpPr txBox="1">
            <a:spLocks noChangeArrowheads="1"/>
          </p:cNvSpPr>
          <p:nvPr/>
        </p:nvSpPr>
        <p:spPr bwMode="auto">
          <a:xfrm>
            <a:off x="0" y="158750"/>
            <a:ext cx="6858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sz="2200" b="1">
                <a:solidFill>
                  <a:schemeClr val="bg1"/>
                </a:solidFill>
              </a:rPr>
              <a:t>Title of the Poster</a:t>
            </a:r>
            <a:r>
              <a:rPr kumimoji="0" lang="en-US" altLang="ko-KR" sz="2200">
                <a:solidFill>
                  <a:schemeClr val="bg1"/>
                </a:solidFill>
              </a:rPr>
              <a:t> </a:t>
            </a:r>
            <a:r>
              <a:rPr kumimoji="0" lang="en-US" altLang="ko-KR" sz="2200" b="1">
                <a:solidFill>
                  <a:schemeClr val="bg1"/>
                </a:solidFill>
              </a:rPr>
              <a:t>(</a:t>
            </a:r>
            <a:r>
              <a:rPr kumimoji="0" lang="ko-KR" altLang="en-US" sz="2200" b="1">
                <a:solidFill>
                  <a:schemeClr val="bg1"/>
                </a:solidFill>
              </a:rPr>
              <a:t>제목</a:t>
            </a:r>
            <a:r>
              <a:rPr kumimoji="0" lang="en-US" altLang="ko-KR" sz="22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2" name="TextBox 9"/>
          <p:cNvSpPr txBox="1">
            <a:spLocks noChangeArrowheads="1"/>
          </p:cNvSpPr>
          <p:nvPr/>
        </p:nvSpPr>
        <p:spPr bwMode="auto">
          <a:xfrm>
            <a:off x="26988" y="749300"/>
            <a:ext cx="6858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b="1">
                <a:solidFill>
                  <a:schemeClr val="bg1"/>
                </a:solidFill>
              </a:rPr>
              <a:t>Names of the respected Authors</a:t>
            </a:r>
            <a:r>
              <a:rPr kumimoji="0" lang="en-US" altLang="ko-KR"/>
              <a:t> </a:t>
            </a:r>
            <a:r>
              <a:rPr kumimoji="0" lang="en-US" altLang="ko-KR" b="1">
                <a:solidFill>
                  <a:schemeClr val="bg1"/>
                </a:solidFill>
              </a:rPr>
              <a:t>(</a:t>
            </a:r>
            <a:r>
              <a:rPr kumimoji="0" lang="ko-KR" altLang="en-US" b="1">
                <a:solidFill>
                  <a:schemeClr val="bg1"/>
                </a:solidFill>
              </a:rPr>
              <a:t>저자</a:t>
            </a:r>
            <a:r>
              <a:rPr kumimoji="0" lang="en-US" altLang="ko-KR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3" name="TextBox 9"/>
          <p:cNvSpPr txBox="1">
            <a:spLocks noChangeArrowheads="1"/>
          </p:cNvSpPr>
          <p:nvPr/>
        </p:nvSpPr>
        <p:spPr bwMode="auto">
          <a:xfrm>
            <a:off x="26988" y="1211263"/>
            <a:ext cx="6858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b="1">
                <a:solidFill>
                  <a:schemeClr val="bg1"/>
                </a:solidFill>
              </a:rPr>
              <a:t>Institutions</a:t>
            </a:r>
            <a:r>
              <a:rPr kumimoji="0" lang="en-US" altLang="ko-KR">
                <a:solidFill>
                  <a:schemeClr val="bg1"/>
                </a:solidFill>
              </a:rPr>
              <a:t> </a:t>
            </a:r>
            <a:r>
              <a:rPr kumimoji="0" lang="en-US" altLang="ko-KR" b="1">
                <a:solidFill>
                  <a:schemeClr val="bg1"/>
                </a:solidFill>
              </a:rPr>
              <a:t>(</a:t>
            </a:r>
            <a:r>
              <a:rPr kumimoji="0" lang="ko-KR" altLang="en-US" b="1">
                <a:solidFill>
                  <a:schemeClr val="bg1"/>
                </a:solidFill>
              </a:rPr>
              <a:t>소속</a:t>
            </a:r>
            <a:r>
              <a:rPr kumimoji="0" lang="en-US" altLang="ko-KR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4" name="TextBox 21"/>
          <p:cNvSpPr>
            <a:spLocks noChangeArrowheads="1"/>
          </p:cNvSpPr>
          <p:nvPr/>
        </p:nvSpPr>
        <p:spPr bwMode="auto">
          <a:xfrm>
            <a:off x="420688" y="2366963"/>
            <a:ext cx="3368352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Introduction and Background</a:t>
            </a:r>
          </a:p>
        </p:txBody>
      </p:sp>
      <p:sp>
        <p:nvSpPr>
          <p:cNvPr id="2067" name="TextBox 21"/>
          <p:cNvSpPr>
            <a:spLocks noChangeArrowheads="1"/>
          </p:cNvSpPr>
          <p:nvPr/>
        </p:nvSpPr>
        <p:spPr bwMode="auto">
          <a:xfrm>
            <a:off x="404813" y="6837363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Case summary</a:t>
            </a:r>
          </a:p>
        </p:txBody>
      </p:sp>
      <p:sp>
        <p:nvSpPr>
          <p:cNvPr id="2070" name="TextBox 25"/>
          <p:cNvSpPr txBox="1">
            <a:spLocks noChangeArrowheads="1"/>
          </p:cNvSpPr>
          <p:nvPr/>
        </p:nvSpPr>
        <p:spPr bwMode="auto">
          <a:xfrm>
            <a:off x="333375" y="3186113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2072" name="TextBox 25"/>
          <p:cNvSpPr txBox="1">
            <a:spLocks noChangeArrowheads="1"/>
          </p:cNvSpPr>
          <p:nvPr/>
        </p:nvSpPr>
        <p:spPr bwMode="auto">
          <a:xfrm>
            <a:off x="333375" y="7794625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 dirty="0"/>
              <a:t>Copy and paste your text content here, adjusting the font size to fit</a:t>
            </a:r>
            <a:r>
              <a:rPr kumimoji="0" lang="sl-SI" altLang="ko-KR" sz="1600" dirty="0"/>
              <a:t> (</a:t>
            </a:r>
            <a:r>
              <a:rPr kumimoji="0" lang="en-US" altLang="ko-KR" sz="1600" dirty="0"/>
              <a:t>16</a:t>
            </a:r>
            <a:r>
              <a:rPr kumimoji="0" lang="sl-SI" altLang="ko-KR" sz="1600" dirty="0"/>
              <a:t> points minimum)</a:t>
            </a:r>
            <a:r>
              <a:rPr kumimoji="0" lang="en-US" altLang="ko-KR" sz="1600" dirty="0"/>
              <a:t>.</a:t>
            </a:r>
            <a:r>
              <a:rPr kumimoji="0" lang="sl-SI" altLang="ko-KR" sz="1600" dirty="0"/>
              <a:t> </a:t>
            </a:r>
            <a:endParaRPr kumimoji="0" lang="en-US" altLang="ko-KR" sz="1600" dirty="0"/>
          </a:p>
          <a:p>
            <a:pPr latinLnBrk="0">
              <a:spcBef>
                <a:spcPct val="50000"/>
              </a:spcBef>
            </a:pPr>
            <a:r>
              <a:rPr kumimoji="0" lang="en-US" altLang="ko-KR" sz="1600" dirty="0"/>
              <a:t>Take care with fonts. </a:t>
            </a:r>
            <a:br>
              <a:rPr kumimoji="0" lang="en-US" altLang="ko-KR" sz="1600" dirty="0"/>
            </a:br>
            <a:r>
              <a:rPr kumimoji="0" lang="en-US" altLang="ko-KR" sz="1600" dirty="0"/>
              <a:t>We suggest “</a:t>
            </a:r>
            <a:r>
              <a:rPr kumimoji="0" lang="ko-KR" altLang="sl-SI" sz="1600" dirty="0"/>
              <a:t>굴림</a:t>
            </a:r>
            <a:r>
              <a:rPr kumimoji="0" lang="ko-KR" altLang="en-US" sz="1600" dirty="0"/>
              <a:t>”</a:t>
            </a:r>
            <a:r>
              <a:rPr kumimoji="0" lang="en-US" altLang="ko-KR" sz="1600" dirty="0"/>
              <a:t>, </a:t>
            </a:r>
            <a:r>
              <a:rPr kumimoji="0" lang="sl-SI" altLang="ko-KR" sz="1600" dirty="0"/>
              <a:t> </a:t>
            </a:r>
            <a:r>
              <a:rPr kumimoji="0" lang="en-US" altLang="ko-KR" sz="1600" dirty="0"/>
              <a:t>or “</a:t>
            </a:r>
            <a:r>
              <a:rPr kumimoji="0" lang="sl-SI" altLang="ko-KR" sz="1600" dirty="0"/>
              <a:t>Aria</a:t>
            </a:r>
            <a:r>
              <a:rPr kumimoji="0" lang="en-US" altLang="ko-KR" sz="1600" dirty="0"/>
              <a:t>l</a:t>
            </a:r>
            <a:r>
              <a:rPr kumimoji="0" lang="sl-SI" altLang="ko-KR" sz="1600" dirty="0"/>
              <a:t>” </a:t>
            </a:r>
            <a:endParaRPr kumimoji="0" lang="en-US" altLang="ko-KR" sz="1600" dirty="0"/>
          </a:p>
          <a:p>
            <a:pPr latinLnBrk="0">
              <a:spcBef>
                <a:spcPct val="50000"/>
              </a:spcBef>
            </a:pPr>
            <a:r>
              <a:rPr kumimoji="0" lang="en-US" altLang="ko-KR" sz="1600" dirty="0"/>
              <a:t>Use the “Symbol” font for Greek characters.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E06274E-2F03-4AE3-8FFB-9B4BA30DD7CC}"/>
              </a:ext>
            </a:extLst>
          </p:cNvPr>
          <p:cNvSpPr/>
          <p:nvPr/>
        </p:nvSpPr>
        <p:spPr>
          <a:xfrm>
            <a:off x="3573314" y="2135126"/>
            <a:ext cx="3024336" cy="7079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>
                <a:solidFill>
                  <a:srgbClr val="002060"/>
                </a:solidFill>
              </a:rPr>
              <a:t>안내드립니다</a:t>
            </a:r>
            <a:r>
              <a:rPr lang="en-US" altLang="ko-KR" sz="2000" b="1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1. </a:t>
            </a:r>
            <a:r>
              <a:rPr lang="ko-KR" altLang="en-US" sz="2000" b="1" dirty="0">
                <a:solidFill>
                  <a:srgbClr val="002060"/>
                </a:solidFill>
              </a:rPr>
              <a:t>포스터 배경 등 디자인을 변경하지 말아주세요</a:t>
            </a:r>
            <a:r>
              <a:rPr lang="en-US" altLang="ko-KR" sz="2000" b="1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2. </a:t>
            </a:r>
            <a:r>
              <a:rPr lang="ko-KR" altLang="en-US" sz="2000" b="1" dirty="0">
                <a:solidFill>
                  <a:srgbClr val="002060"/>
                </a:solidFill>
              </a:rPr>
              <a:t>좌측 포스터 번호는 초록 </a:t>
            </a:r>
            <a:r>
              <a:rPr lang="ko-KR" altLang="en-US" sz="2000" b="1" dirty="0" err="1">
                <a:solidFill>
                  <a:srgbClr val="002060"/>
                </a:solidFill>
              </a:rPr>
              <a:t>채택시</a:t>
            </a:r>
            <a:r>
              <a:rPr lang="ko-KR" altLang="en-US" sz="2000" b="1" dirty="0">
                <a:solidFill>
                  <a:srgbClr val="002060"/>
                </a:solidFill>
              </a:rPr>
              <a:t> </a:t>
            </a:r>
            <a:r>
              <a:rPr lang="ko-KR" altLang="en-US" sz="2000" b="1">
                <a:solidFill>
                  <a:srgbClr val="002060"/>
                </a:solidFill>
              </a:rPr>
              <a:t>안내된 초록 </a:t>
            </a:r>
            <a:r>
              <a:rPr lang="ko-KR" altLang="en-US" sz="2000" b="1" dirty="0">
                <a:solidFill>
                  <a:srgbClr val="002060"/>
                </a:solidFill>
              </a:rPr>
              <a:t>번호입니다</a:t>
            </a:r>
            <a:r>
              <a:rPr lang="en-US" altLang="ko-KR" sz="2000" b="1" dirty="0">
                <a:solidFill>
                  <a:srgbClr val="002060"/>
                </a:solidFill>
              </a:rPr>
              <a:t>. (P-00) </a:t>
            </a:r>
            <a:r>
              <a:rPr lang="ko-KR" altLang="en-US" sz="2000" b="1" u="sng" dirty="0">
                <a:solidFill>
                  <a:srgbClr val="002060"/>
                </a:solidFill>
              </a:rPr>
              <a:t>접수번호가 아닙니다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3. </a:t>
            </a:r>
            <a:r>
              <a:rPr lang="ko-KR" altLang="en-US" sz="2000" b="1" u="sng" dirty="0">
                <a:solidFill>
                  <a:srgbClr val="002060"/>
                </a:solidFill>
              </a:rPr>
              <a:t>포스터 내용이 </a:t>
            </a:r>
            <a:r>
              <a:rPr lang="en-US" altLang="ko-KR" sz="2000" b="1" u="sng" dirty="0">
                <a:solidFill>
                  <a:srgbClr val="002060"/>
                </a:solidFill>
              </a:rPr>
              <a:t>4</a:t>
            </a:r>
            <a:r>
              <a:rPr lang="ko-KR" altLang="en-US" sz="2000" b="1" u="sng" dirty="0">
                <a:solidFill>
                  <a:srgbClr val="002060"/>
                </a:solidFill>
              </a:rPr>
              <a:t>페이지 넘지 않도록 해주시기 바랍니다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4. </a:t>
            </a:r>
            <a:r>
              <a:rPr lang="ko-KR" altLang="en-US" sz="2000" b="1" u="sng" dirty="0">
                <a:solidFill>
                  <a:srgbClr val="002060"/>
                </a:solidFill>
              </a:rPr>
              <a:t>제공되는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</a:t>
            </a:r>
            <a:r>
              <a:rPr lang="ko-KR" altLang="en-US" sz="2000" b="1" u="sng" dirty="0">
                <a:solidFill>
                  <a:srgbClr val="002060"/>
                </a:solidFill>
              </a:rPr>
              <a:t> 파일이 총 </a:t>
            </a:r>
            <a:r>
              <a:rPr lang="en-US" altLang="ko-KR" sz="2000" b="1" u="sng" dirty="0">
                <a:solidFill>
                  <a:srgbClr val="002060"/>
                </a:solidFill>
              </a:rPr>
              <a:t>3</a:t>
            </a:r>
            <a:r>
              <a:rPr lang="ko-KR" altLang="en-US" sz="2000" b="1" u="sng" dirty="0">
                <a:solidFill>
                  <a:srgbClr val="002060"/>
                </a:solidFill>
              </a:rPr>
              <a:t>종류입니다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(</a:t>
            </a:r>
            <a:r>
              <a:rPr lang="ko-KR" altLang="en-US" sz="2000" b="1" u="sng" dirty="0">
                <a:solidFill>
                  <a:srgbClr val="002060"/>
                </a:solidFill>
              </a:rPr>
              <a:t>증례보고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임상제안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연구논문</a:t>
            </a:r>
            <a:r>
              <a:rPr lang="en-US" altLang="ko-KR" sz="2000" b="1" u="sng" dirty="0">
                <a:solidFill>
                  <a:srgbClr val="002060"/>
                </a:solidFill>
              </a:rPr>
              <a:t>) </a:t>
            </a:r>
            <a:r>
              <a:rPr lang="ko-KR" altLang="en-US" sz="2000" b="1" u="sng" dirty="0">
                <a:solidFill>
                  <a:srgbClr val="002060"/>
                </a:solidFill>
              </a:rPr>
              <a:t>선생님의 주제와 맞는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템플레이트인지</a:t>
            </a:r>
            <a:r>
              <a:rPr lang="ko-KR" altLang="en-US" sz="2000" b="1" u="sng" dirty="0">
                <a:solidFill>
                  <a:srgbClr val="002060"/>
                </a:solidFill>
              </a:rPr>
              <a:t>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확인부탁드립니다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u="sng" dirty="0">
                <a:solidFill>
                  <a:srgbClr val="002060"/>
                </a:solidFill>
              </a:rPr>
              <a:t>감사합니다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!</a:t>
            </a:r>
          </a:p>
          <a:p>
            <a:pPr algn="ctr"/>
            <a:endParaRPr lang="ko-KR" altLang="en-US" sz="2000" b="1" u="sng" dirty="0">
              <a:solidFill>
                <a:srgbClr val="002060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B1CEE3E-A362-4F04-954C-5CC7A2D04F55}"/>
              </a:ext>
            </a:extLst>
          </p:cNvPr>
          <p:cNvSpPr/>
          <p:nvPr/>
        </p:nvSpPr>
        <p:spPr>
          <a:xfrm>
            <a:off x="309201" y="1355725"/>
            <a:ext cx="3088134" cy="629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본 </a:t>
            </a:r>
            <a:r>
              <a:rPr lang="ko-KR" altLang="en-US" dirty="0" err="1">
                <a:solidFill>
                  <a:srgbClr val="FF0000"/>
                </a:solidFill>
              </a:rPr>
              <a:t>템플레이트는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증례보고</a:t>
            </a:r>
            <a:r>
              <a:rPr lang="en-US" altLang="ko-KR" dirty="0">
                <a:solidFill>
                  <a:srgbClr val="FF0000"/>
                </a:solidFill>
              </a:rPr>
              <a:t>”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템플레이트입니다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2070F75C-9109-4EB0-B217-74797CF37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0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Diagnosis</a:t>
            </a:r>
          </a:p>
        </p:txBody>
      </p:sp>
      <p:sp>
        <p:nvSpPr>
          <p:cNvPr id="3082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Treatment objective</a:t>
            </a:r>
          </a:p>
        </p:txBody>
      </p:sp>
      <p:sp>
        <p:nvSpPr>
          <p:cNvPr id="3085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3087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2B223E9F-F6A4-4E1C-81C9-07F2D435F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7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Treatment progress</a:t>
            </a:r>
          </a:p>
        </p:txBody>
      </p:sp>
      <p:sp>
        <p:nvSpPr>
          <p:cNvPr id="6149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Treatment result</a:t>
            </a:r>
          </a:p>
        </p:txBody>
      </p:sp>
      <p:sp>
        <p:nvSpPr>
          <p:cNvPr id="6152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6154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ADFA9C4-B93F-4182-8F00-05CF4AB0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5125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5128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A6347FF8-D09B-4499-9ED2-22C5B0794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528</Words>
  <Application>Microsoft Office PowerPoint</Application>
  <PresentationFormat>사용자 지정</PresentationFormat>
  <Paragraphs>52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Calibri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orthodontia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Dr. Kim, Young-Suck</dc:creator>
  <cp:lastModifiedBy>user</cp:lastModifiedBy>
  <cp:revision>21</cp:revision>
  <dcterms:created xsi:type="dcterms:W3CDTF">2011-09-04T06:11:59Z</dcterms:created>
  <dcterms:modified xsi:type="dcterms:W3CDTF">2022-04-15T12:59:59Z</dcterms:modified>
</cp:coreProperties>
</file>